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9" autoAdjust="0"/>
    <p:restoredTop sz="94761"/>
  </p:normalViewPr>
  <p:slideViewPr>
    <p:cSldViewPr>
      <p:cViewPr varScale="1">
        <p:scale>
          <a:sx n="141" d="100"/>
          <a:sy n="141" d="100"/>
        </p:scale>
        <p:origin x="113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26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468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716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trajedi-nedir-tragedya-nedir-trajedinin-ozellikler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debiyatciyim.com/tiyatro-nedir-tiyatro-cesitler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19638" y="0"/>
            <a:ext cx="116192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Trajedi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Konusunu tarihten ve mitolojiden alarak seyirciye hayatın acıklı ve korkunç yönlerini göstermeyi amaçlayan ve </a:t>
            </a:r>
            <a:r>
              <a:rPr lang="tr-TR" sz="2400" dirty="0" smtClean="0"/>
              <a:t>ahlaki bir ders veren</a:t>
            </a:r>
            <a:r>
              <a:rPr lang="tr-TR" sz="2400" dirty="0"/>
              <a:t> manzum tiyatro türüne "</a:t>
            </a:r>
            <a:r>
              <a:rPr lang="tr-TR" sz="2400" b="1" i="1" dirty="0">
                <a:hlinkClick r:id="rId3"/>
              </a:rPr>
              <a:t>Trajedi</a:t>
            </a:r>
            <a:r>
              <a:rPr lang="tr-TR" sz="2400" dirty="0"/>
              <a:t>" denir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r>
              <a:rPr lang="tr-TR" sz="2400" b="1" i="1" dirty="0"/>
              <a:t>Tragedya</a:t>
            </a:r>
            <a:r>
              <a:rPr lang="tr-TR" sz="2400" dirty="0"/>
              <a:t> olarak da bilinen bu tür, ” </a:t>
            </a:r>
            <a:r>
              <a:rPr lang="tr-TR" sz="2400" u="sng" dirty="0" err="1"/>
              <a:t>tragoidia</a:t>
            </a:r>
            <a:r>
              <a:rPr lang="tr-TR" sz="2400" dirty="0"/>
              <a:t>” sözcüğünden türemiştir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endParaRPr lang="tr-TR" sz="2400" dirty="0"/>
          </a:p>
          <a:p>
            <a:pPr algn="just"/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19638" y="0"/>
            <a:ext cx="116192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Trajedi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→</a:t>
            </a:r>
            <a:r>
              <a:rPr lang="tr-TR" sz="2400" dirty="0"/>
              <a:t> Trajedi, Eski Yunanda doğmuş ve hayatın acıklı, korkunç yönlerini ele alan bir modern tiyatro türüdür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→</a:t>
            </a:r>
            <a:r>
              <a:rPr lang="tr-TR" sz="2400" dirty="0"/>
              <a:t> Bu </a:t>
            </a:r>
            <a:r>
              <a:rPr lang="tr-TR" sz="2400" dirty="0" smtClean="0"/>
              <a:t>oyunlarda </a:t>
            </a:r>
            <a:r>
              <a:rPr lang="tr-TR" sz="2400" dirty="0"/>
              <a:t>toplumun sahip olması gereken erdemler yüceltilerek seyirciye bir ahlak dersi verilir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→ </a:t>
            </a:r>
            <a:r>
              <a:rPr lang="tr-TR" sz="2400" dirty="0" smtClean="0">
                <a:hlinkClick r:id="rId3"/>
              </a:rPr>
              <a:t>Tiyatro</a:t>
            </a:r>
            <a:r>
              <a:rPr lang="tr-TR" sz="2400" dirty="0" smtClean="0"/>
              <a:t> k</a:t>
            </a:r>
            <a:r>
              <a:rPr lang="tr-TR" sz="2400" dirty="0" smtClean="0"/>
              <a:t>onuları </a:t>
            </a:r>
            <a:r>
              <a:rPr lang="tr-TR" sz="2400" dirty="0"/>
              <a:t>günlük yaşamdan değil tarihten, efsanelerden ve mitolojiden alınmaktadır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→</a:t>
            </a:r>
            <a:r>
              <a:rPr lang="tr-TR" sz="2400" dirty="0"/>
              <a:t> Trajedi kahramanları tanrı, tanrıça, kral, kraliçe, prens ve prensesler gibi soylu kişilerden seçilmektedir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7533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19638" y="0"/>
            <a:ext cx="116192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Trajedi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→</a:t>
            </a:r>
            <a:r>
              <a:rPr lang="tr-TR" sz="2400" dirty="0"/>
              <a:t> Klasik ve kusursuz bir üslup barındırır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→</a:t>
            </a:r>
            <a:r>
              <a:rPr lang="tr-TR" sz="2400" dirty="0"/>
              <a:t> </a:t>
            </a:r>
            <a:r>
              <a:rPr lang="tr-TR" sz="2400" dirty="0" smtClean="0"/>
              <a:t>Oyun soylu </a:t>
            </a:r>
            <a:r>
              <a:rPr lang="tr-TR" sz="2400" dirty="0"/>
              <a:t>kişilere yöneliktir ve sahnede kanlı görüntülere, kaba ve argo sözlere yer verilmez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→</a:t>
            </a:r>
            <a:r>
              <a:rPr lang="tr-TR" sz="2400" dirty="0"/>
              <a:t> Bu türün belirleyici özelliklerinden birisi </a:t>
            </a:r>
            <a:r>
              <a:rPr lang="tr-TR" sz="2400" dirty="0" smtClean="0"/>
              <a:t>manzum </a:t>
            </a:r>
            <a:r>
              <a:rPr lang="tr-TR" sz="2400" dirty="0"/>
              <a:t>olmasıdır fakat daha sonraki yıllarda nesir şeklinde de örnekler verilmiştir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→</a:t>
            </a:r>
            <a:r>
              <a:rPr lang="tr-TR" sz="2400" dirty="0"/>
              <a:t> Bu oyunlarda ahlak ve erdemli olmak, toplumun geleneklerine bağlı kalmak son derece önemlidir. Bu konuda zayıflık gösterenler ise oyun esnasında cezalandırılır.</a:t>
            </a:r>
          </a:p>
        </p:txBody>
      </p:sp>
    </p:spTree>
    <p:extLst>
      <p:ext uri="{BB962C8B-B14F-4D97-AF65-F5344CB8AC3E}">
        <p14:creationId xmlns:p14="http://schemas.microsoft.com/office/powerpoint/2010/main" val="46861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19638" y="0"/>
            <a:ext cx="116192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Trajedi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→</a:t>
            </a:r>
            <a:r>
              <a:rPr lang="tr-TR" sz="2400" dirty="0"/>
              <a:t> Oyun, başından sonuna kadar acıklı ve korkunç olayları ele aldığından izleyicide sürekli bir heyecan yaratmayı kolaylıkla başarmaktadır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dirty="0"/>
              <a:t>→</a:t>
            </a:r>
            <a:r>
              <a:rPr lang="tr-TR" sz="2400" dirty="0"/>
              <a:t> Üç birlik kuralı (zaman, mekan ve olayda birlik) vardır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dirty="0"/>
              <a:t>→</a:t>
            </a:r>
            <a:r>
              <a:rPr lang="tr-TR" sz="2400" dirty="0"/>
              <a:t> Oyunlar genellikle beş perdeden oluşur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dirty="0"/>
              <a:t>→</a:t>
            </a:r>
            <a:r>
              <a:rPr lang="tr-TR" sz="2400" dirty="0"/>
              <a:t> </a:t>
            </a:r>
            <a:r>
              <a:rPr lang="tr-TR" sz="2400" dirty="0" smtClean="0"/>
              <a:t>Oyunda koro </a:t>
            </a:r>
            <a:r>
              <a:rPr lang="tr-TR" sz="2400" dirty="0"/>
              <a:t>da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5428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146</Words>
  <Application>Microsoft Macintosh PowerPoint</Application>
  <PresentationFormat>Ekran Gösterisi (16:9)</PresentationFormat>
  <Paragraphs>35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91</cp:revision>
  <dcterms:created xsi:type="dcterms:W3CDTF">2013-01-27T12:21:31Z</dcterms:created>
  <dcterms:modified xsi:type="dcterms:W3CDTF">2020-05-11T13:55:55Z</dcterms:modified>
</cp:coreProperties>
</file>