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57" r:id="rId5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4679"/>
  </p:normalViewPr>
  <p:slideViewPr>
    <p:cSldViewPr>
      <p:cViewPr varScale="1">
        <p:scale>
          <a:sx n="139" d="100"/>
          <a:sy n="139" d="100"/>
        </p:scale>
        <p:origin x="140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15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664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73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8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12.12.2020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husnutali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edebiyatciyim.com/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564352" y="0"/>
            <a:ext cx="2015295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HÜSNÜTALİL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Herhangi bir olayı, asıl sebebinden daha başka bir sebebin genellikle de daha güzel bir sebebin sonucu olarak göstermeye </a:t>
            </a:r>
            <a:r>
              <a:rPr lang="tr-TR" sz="2400" dirty="0" err="1">
                <a:hlinkClick r:id="rId3"/>
              </a:rPr>
              <a:t>Hüsnütalil</a:t>
            </a:r>
            <a:r>
              <a:rPr lang="tr-TR" sz="2400" dirty="0"/>
              <a:t> denir.</a:t>
            </a:r>
          </a:p>
          <a:p>
            <a:endParaRPr lang="tr-TR" sz="2400" dirty="0"/>
          </a:p>
          <a:p>
            <a:r>
              <a:rPr lang="tr-TR" sz="2400" dirty="0"/>
              <a:t>Bir edebi eserde anlatılan olay ya da durumların mutlaka gerçek bir sebebi vardır ancak sanatçı anlatımı güzelleştirmek için olayı başka bir sebebe bağlamaktadır.</a:t>
            </a:r>
          </a:p>
          <a:p>
            <a:endParaRPr lang="tr-TR" sz="2400" dirty="0"/>
          </a:p>
          <a:p>
            <a:r>
              <a:rPr lang="tr-TR" sz="2400" dirty="0"/>
              <a:t>Bu hayali sebep güzel ve etkileyici olmalıdır.</a:t>
            </a:r>
          </a:p>
          <a:p>
            <a:endParaRPr lang="tr-TR" sz="2400" dirty="0"/>
          </a:p>
          <a:p>
            <a:r>
              <a:rPr lang="tr-TR" sz="2400" dirty="0" err="1"/>
              <a:t>Hüsnütalil</a:t>
            </a:r>
            <a:r>
              <a:rPr lang="tr-TR" sz="2400" dirty="0"/>
              <a:t> sanatında amaç söylenenlerin daha etkili ve estetik olmasıdır.</a:t>
            </a:r>
          </a:p>
        </p:txBody>
      </p:sp>
    </p:spTree>
    <p:extLst>
      <p:ext uri="{BB962C8B-B14F-4D97-AF65-F5344CB8AC3E}">
        <p14:creationId xmlns:p14="http://schemas.microsoft.com/office/powerpoint/2010/main" val="70448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564352" y="0"/>
            <a:ext cx="2015295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HÜSNÜTALİL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>
                <a:solidFill>
                  <a:srgbClr val="00B050"/>
                </a:solidFill>
              </a:rPr>
              <a:t>Sen geldin diye çiçekler açtı.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Gök masmavi bu sabah, </a:t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Güzel şeyler düşünelim diye. </a:t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Yemyeşil oluvermiş̧ ağaçlar. 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Güller yüzünün renginden utandıkları için kızardılar.</a:t>
            </a:r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0846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564352" y="0"/>
            <a:ext cx="2015295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HÜSNÜTALİL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>
                <a:solidFill>
                  <a:srgbClr val="00B050"/>
                </a:solidFill>
              </a:rPr>
              <a:t>Yeni bir ülkede yem vermek için atlarına </a:t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 Nice bin atlı kapılmıştı fetih rüzgârına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Bir an önce görülsün diye Akdeniz,</a:t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Toroslarda ağaçlar hep çocuk kalır.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Sen gülünce güller açar Gülpembe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6834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138</Words>
  <Application>Microsoft Macintosh PowerPoint</Application>
  <PresentationFormat>Ekran Gösterisi (16:9)</PresentationFormat>
  <Paragraphs>28</Paragraphs>
  <Slides>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Print</vt:lpstr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User</cp:lastModifiedBy>
  <cp:revision>117</cp:revision>
  <dcterms:created xsi:type="dcterms:W3CDTF">2013-01-27T12:21:31Z</dcterms:created>
  <dcterms:modified xsi:type="dcterms:W3CDTF">2020-12-12T21:16:58Z</dcterms:modified>
</cp:coreProperties>
</file>