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57" r:id="rId6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94836"/>
  </p:normalViewPr>
  <p:slideViewPr>
    <p:cSldViewPr>
      <p:cViewPr varScale="1">
        <p:scale>
          <a:sx n="139" d="100"/>
          <a:sy n="139" d="100"/>
        </p:scale>
        <p:origin x="140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15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507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925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36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8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teshis-kisilestirme-sanat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intak-konusturma-sanat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edebiyatciyim.com/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447911" y="0"/>
            <a:ext cx="2305375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/>
              <a:t>TEŞHİS SANATI</a:t>
            </a:r>
            <a:endParaRPr lang="tr-TR" sz="2800" dirty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Kişileştirme sanatı olarak da adlandırılan “</a:t>
            </a:r>
            <a:r>
              <a:rPr lang="tr-TR" sz="2400" b="1" i="1" dirty="0">
                <a:hlinkClick r:id="rId3"/>
              </a:rPr>
              <a:t>Teşhis</a:t>
            </a:r>
            <a:r>
              <a:rPr lang="tr-TR" sz="2400" dirty="0"/>
              <a:t>” insan dışındaki canlı ya da cansız varlıklara insana ait özelliklerin verilmesidir. </a:t>
            </a:r>
          </a:p>
          <a:p>
            <a:endParaRPr lang="tr-TR" sz="2400" dirty="0"/>
          </a:p>
          <a:p>
            <a:r>
              <a:rPr lang="tr-TR" sz="2400" dirty="0"/>
              <a:t>Burada dikkat edilmesi gereken şey; canlı olsun ya da olmasın insan dışındaki bir varlığa insana ait olan üzülme, gülme, ağlama, özleme, sevinme, kızma gibi insani özelliklerin yüklenmesidir.</a:t>
            </a:r>
          </a:p>
          <a:p>
            <a:endParaRPr lang="tr-TR" sz="2400" dirty="0"/>
          </a:p>
          <a:p>
            <a:r>
              <a:rPr lang="tr-TR" sz="2400" i="1" dirty="0">
                <a:solidFill>
                  <a:srgbClr val="00B050"/>
                </a:solidFill>
              </a:rPr>
              <a:t>Bütün kusurumuzu toprak gizliyor</a:t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Merhem çalıp yaralarımı düzlüyor</a:t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Kolun açmış yollarımı gözlüyor</a:t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Benim </a:t>
            </a:r>
            <a:r>
              <a:rPr lang="tr-TR" sz="2400" i="1" dirty="0" err="1">
                <a:solidFill>
                  <a:srgbClr val="00B050"/>
                </a:solidFill>
              </a:rPr>
              <a:t>sâdık</a:t>
            </a:r>
            <a:r>
              <a:rPr lang="tr-TR" sz="2400" i="1" dirty="0">
                <a:solidFill>
                  <a:srgbClr val="00B050"/>
                </a:solidFill>
              </a:rPr>
              <a:t> yârim kara topraktır</a:t>
            </a:r>
            <a:endParaRPr lang="tr-TR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48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447911" y="0"/>
            <a:ext cx="2305375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/>
              <a:t>TEŞHİS SANATI</a:t>
            </a:r>
            <a:endParaRPr lang="tr-TR" sz="2800" dirty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>
                <a:solidFill>
                  <a:srgbClr val="00B050"/>
                </a:solidFill>
              </a:rPr>
              <a:t>Sarı </a:t>
            </a:r>
            <a:r>
              <a:rPr lang="tr-TR" sz="2400" i="1" dirty="0" err="1">
                <a:solidFill>
                  <a:srgbClr val="00B050"/>
                </a:solidFill>
              </a:rPr>
              <a:t>tanburadır</a:t>
            </a:r>
            <a:r>
              <a:rPr lang="tr-TR" sz="2400" i="1" dirty="0">
                <a:solidFill>
                  <a:srgbClr val="00B050"/>
                </a:solidFill>
              </a:rPr>
              <a:t> adım</a:t>
            </a:r>
            <a:br>
              <a:rPr lang="tr-TR" sz="2400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Göklere ağar feryadım</a:t>
            </a:r>
            <a:br>
              <a:rPr lang="tr-TR" sz="2400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Pir Sultan’ımdır üstadım</a:t>
            </a:r>
            <a:br>
              <a:rPr lang="tr-TR" sz="2400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Ben </a:t>
            </a:r>
            <a:r>
              <a:rPr lang="tr-TR" sz="2400" i="1" dirty="0" err="1">
                <a:solidFill>
                  <a:srgbClr val="00B050"/>
                </a:solidFill>
              </a:rPr>
              <a:t>anınçin</a:t>
            </a:r>
            <a:r>
              <a:rPr lang="tr-TR" sz="2400" i="1" dirty="0">
                <a:solidFill>
                  <a:srgbClr val="00B050"/>
                </a:solidFill>
              </a:rPr>
              <a:t> </a:t>
            </a:r>
            <a:r>
              <a:rPr lang="tr-TR" sz="2400" i="1" dirty="0" err="1">
                <a:solidFill>
                  <a:srgbClr val="00B050"/>
                </a:solidFill>
              </a:rPr>
              <a:t>inilerim</a:t>
            </a:r>
            <a:endParaRPr lang="tr-TR" sz="2400" i="1" dirty="0">
              <a:solidFill>
                <a:srgbClr val="00B050"/>
              </a:solidFill>
            </a:endParaRP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Bir yağmur başlar ya inceden ince</a:t>
            </a:r>
          </a:p>
          <a:p>
            <a:r>
              <a:rPr lang="tr-TR" sz="2400" i="1" dirty="0">
                <a:solidFill>
                  <a:srgbClr val="00B050"/>
                </a:solidFill>
              </a:rPr>
              <a:t>Bak o zaman topraktaki sevince.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Dinmiş denizlerin şarkısı, rüzgâr uymakta</a:t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Körfez düşünür, Kanlıca mahzundur uzakta.</a:t>
            </a:r>
          </a:p>
        </p:txBody>
      </p:sp>
    </p:spTree>
    <p:extLst>
      <p:ext uri="{BB962C8B-B14F-4D97-AF65-F5344CB8AC3E}">
        <p14:creationId xmlns:p14="http://schemas.microsoft.com/office/powerpoint/2010/main" val="56479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511614" y="10886"/>
            <a:ext cx="2177969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/>
              <a:t>İNTAK </a:t>
            </a:r>
            <a:r>
              <a:rPr lang="tr-TR" sz="2800" dirty="0"/>
              <a:t>SANATI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İnsan dışındaki canlı ya da cansız birtakım varlıkların insan gibi konuşturulmasına </a:t>
            </a:r>
            <a:r>
              <a:rPr lang="tr-TR" sz="2400" b="1" dirty="0">
                <a:hlinkClick r:id="rId3"/>
              </a:rPr>
              <a:t>intak</a:t>
            </a:r>
            <a:r>
              <a:rPr lang="tr-TR" sz="2400" dirty="0"/>
              <a:t> denir. </a:t>
            </a:r>
          </a:p>
          <a:p>
            <a:endParaRPr lang="tr-TR" sz="2400" dirty="0"/>
          </a:p>
          <a:p>
            <a:r>
              <a:rPr lang="tr-TR" sz="2400" dirty="0"/>
              <a:t>İnsan dışındaki varlıklara insani özellikler yüklemelerinden dolayı teşhis ile iç içe olan bir sanattır. </a:t>
            </a:r>
          </a:p>
          <a:p>
            <a:endParaRPr lang="tr-TR" sz="2400" dirty="0"/>
          </a:p>
          <a:p>
            <a:r>
              <a:rPr lang="tr-TR" sz="2400" dirty="0"/>
              <a:t>İntak sanatının bulunduğu her yerde mutlaka teşhis de bulunmaktadır ancak teşhisin olduğu her yerde intak olmaz.</a:t>
            </a:r>
          </a:p>
        </p:txBody>
      </p:sp>
    </p:spTree>
    <p:extLst>
      <p:ext uri="{BB962C8B-B14F-4D97-AF65-F5344CB8AC3E}">
        <p14:creationId xmlns:p14="http://schemas.microsoft.com/office/powerpoint/2010/main" val="190055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511614" y="10886"/>
            <a:ext cx="2177969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/>
              <a:t>İNTAK </a:t>
            </a:r>
            <a:r>
              <a:rPr lang="tr-TR" sz="2800" dirty="0"/>
              <a:t>SANATI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>
                <a:solidFill>
                  <a:srgbClr val="00B050"/>
                </a:solidFill>
              </a:rPr>
              <a:t>Sarı </a:t>
            </a:r>
            <a:r>
              <a:rPr lang="tr-TR" sz="2400" i="1" dirty="0" err="1">
                <a:solidFill>
                  <a:srgbClr val="00B050"/>
                </a:solidFill>
              </a:rPr>
              <a:t>tanburadır</a:t>
            </a:r>
            <a:r>
              <a:rPr lang="tr-TR" sz="2400" i="1" dirty="0">
                <a:solidFill>
                  <a:srgbClr val="00B050"/>
                </a:solidFill>
              </a:rPr>
              <a:t> adım</a:t>
            </a:r>
            <a:br>
              <a:rPr lang="tr-TR" sz="2400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Göklere ağar feryadım</a:t>
            </a:r>
            <a:br>
              <a:rPr lang="tr-TR" sz="2400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Pir Sultan’ımdır üstadım</a:t>
            </a:r>
            <a:br>
              <a:rPr lang="tr-TR" sz="2400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Ben </a:t>
            </a:r>
            <a:r>
              <a:rPr lang="tr-TR" sz="2400" i="1" dirty="0" err="1">
                <a:solidFill>
                  <a:srgbClr val="00B050"/>
                </a:solidFill>
              </a:rPr>
              <a:t>anınçin</a:t>
            </a:r>
            <a:r>
              <a:rPr lang="tr-TR" sz="2400" i="1" dirty="0">
                <a:solidFill>
                  <a:srgbClr val="00B050"/>
                </a:solidFill>
              </a:rPr>
              <a:t> </a:t>
            </a:r>
            <a:r>
              <a:rPr lang="tr-TR" sz="2400" i="1" dirty="0" err="1">
                <a:solidFill>
                  <a:srgbClr val="00B050"/>
                </a:solidFill>
              </a:rPr>
              <a:t>inilerim</a:t>
            </a:r>
            <a:endParaRPr lang="tr-TR" sz="2400" i="1" dirty="0">
              <a:solidFill>
                <a:srgbClr val="00B050"/>
              </a:solidFill>
            </a:endParaRP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dirty="0">
                <a:solidFill>
                  <a:srgbClr val="00B050"/>
                </a:solidFill>
              </a:rPr>
              <a:t>Dallar bir gün dedi ki tomurcuğa:</a:t>
            </a:r>
            <a:br>
              <a:rPr lang="tr-TR" sz="2400" dirty="0">
                <a:solidFill>
                  <a:srgbClr val="00B050"/>
                </a:solidFill>
              </a:rPr>
            </a:br>
            <a:r>
              <a:rPr lang="tr-TR" sz="2400" dirty="0">
                <a:solidFill>
                  <a:srgbClr val="00B050"/>
                </a:solidFill>
              </a:rPr>
              <a:t>-Tenimde bir yara işler gibisin</a:t>
            </a:r>
          </a:p>
        </p:txBody>
      </p:sp>
    </p:spTree>
    <p:extLst>
      <p:ext uri="{BB962C8B-B14F-4D97-AF65-F5344CB8AC3E}">
        <p14:creationId xmlns:p14="http://schemas.microsoft.com/office/powerpoint/2010/main" val="45725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206</Words>
  <Application>Microsoft Macintosh PowerPoint</Application>
  <PresentationFormat>Ekran Gösterisi (16:9)</PresentationFormat>
  <Paragraphs>29</Paragraphs>
  <Slides>5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Segoe Print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User</cp:lastModifiedBy>
  <cp:revision>109</cp:revision>
  <dcterms:created xsi:type="dcterms:W3CDTF">2013-01-27T12:21:31Z</dcterms:created>
  <dcterms:modified xsi:type="dcterms:W3CDTF">2020-12-10T11:11:29Z</dcterms:modified>
</cp:coreProperties>
</file>