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4" r:id="rId2"/>
    <p:sldId id="276" r:id="rId3"/>
    <p:sldId id="277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 autoAdjust="0"/>
    <p:restoredTop sz="94514"/>
  </p:normalViewPr>
  <p:slideViewPr>
    <p:cSldViewPr>
      <p:cViewPr varScale="1">
        <p:scale>
          <a:sx n="139" d="100"/>
          <a:sy n="139" d="100"/>
        </p:scale>
        <p:origin x="129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21.11.2021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84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870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21.11.2021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anonim-halk-sii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444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Halkın yaşamını bizlere yansıtan </a:t>
            </a:r>
            <a:r>
              <a:rPr lang="tr-TR" sz="2200" dirty="0">
                <a:hlinkClick r:id="rId3"/>
              </a:rPr>
              <a:t>anonim halk şiiri</a:t>
            </a:r>
            <a:r>
              <a:rPr lang="tr-TR" sz="2200" dirty="0"/>
              <a:t>, sözlü bir gelenek içinde oluşturulan ve zamanla kimin tarafından oluşturulduğu unutularak halkın ortak malı haline gelen şiirlerden oluşmaktadır. </a:t>
            </a:r>
          </a:p>
          <a:p>
            <a:endParaRPr lang="tr-TR" sz="2200" dirty="0"/>
          </a:p>
          <a:p>
            <a:pPr>
              <a:lnSpc>
                <a:spcPct val="150000"/>
              </a:lnSpc>
            </a:pPr>
            <a:r>
              <a:rPr lang="tr-TR" sz="2200" dirty="0"/>
              <a:t>→ Kimin söylediği unutularak zamanla anonim hale dönüşmüş şiirlerdir.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Halk arasında yaşamına devam ettiğinden son derece sade ve anlaşılır bir dili vardır.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Ürünler yayıldığı bölgenin dil özelliklerini taşımaktadır.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Şiirlerde nazım birimi olarak dörtlükler tercih edilmiştir.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Şiirlerde hece ölçüsü kullanılmıştır.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3422486" y="0"/>
            <a:ext cx="229902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ANONİM HALK ŞİİRİ</a:t>
            </a:r>
          </a:p>
        </p:txBody>
      </p:sp>
    </p:spTree>
    <p:extLst>
      <p:ext uri="{BB962C8B-B14F-4D97-AF65-F5344CB8AC3E}">
        <p14:creationId xmlns:p14="http://schemas.microsoft.com/office/powerpoint/2010/main" val="15674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</a:rPr>
              <a:t>Anonim Halk Şiiri Türleri</a:t>
            </a:r>
          </a:p>
          <a:p>
            <a:endParaRPr lang="tr-TR" sz="2200" b="1" dirty="0"/>
          </a:p>
          <a:p>
            <a:r>
              <a:rPr lang="tr-TR" sz="2200" b="1" dirty="0">
                <a:solidFill>
                  <a:srgbClr val="005CFF"/>
                </a:solidFill>
              </a:rPr>
              <a:t>1) Mani</a:t>
            </a:r>
            <a:endParaRPr lang="tr-TR" sz="2200" dirty="0">
              <a:solidFill>
                <a:srgbClr val="005CFF"/>
              </a:solidFill>
            </a:endParaRPr>
          </a:p>
          <a:p>
            <a:r>
              <a:rPr lang="tr-TR" sz="2200" dirty="0"/>
              <a:t>Halk edebiyatının en kısa nazım biçimidir.</a:t>
            </a:r>
          </a:p>
          <a:p>
            <a:r>
              <a:rPr lang="tr-TR" sz="2200" dirty="0"/>
              <a:t>Tek dörtlükten oluşur.</a:t>
            </a:r>
          </a:p>
          <a:p>
            <a:r>
              <a:rPr lang="tr-TR" sz="2200" dirty="0"/>
              <a:t>Genellikle hecenin 7’li kalıbıyla yazılır.</a:t>
            </a:r>
          </a:p>
          <a:p>
            <a:r>
              <a:rPr lang="tr-TR" sz="2200" dirty="0"/>
              <a:t>Kafiye şeması “</a:t>
            </a:r>
            <a:r>
              <a:rPr lang="tr-TR" sz="2200" dirty="0" err="1"/>
              <a:t>aaxa</a:t>
            </a:r>
            <a:r>
              <a:rPr lang="tr-TR" sz="2200" dirty="0"/>
              <a:t>” şeklindedir.</a:t>
            </a:r>
          </a:p>
          <a:p>
            <a:r>
              <a:rPr lang="tr-TR" sz="2200" dirty="0"/>
              <a:t>Düz, kesik, yedekli ve atışmalı olmak üzere dört çeşidi vardır.</a:t>
            </a:r>
          </a:p>
          <a:p>
            <a:r>
              <a:rPr lang="tr-TR" sz="2200" dirty="0"/>
              <a:t>Her konuda söylenmektedir.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55884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5CFF"/>
                </a:solidFill>
              </a:rPr>
              <a:t>2) Türkü</a:t>
            </a:r>
            <a:endParaRPr lang="tr-TR" sz="2200" dirty="0">
              <a:solidFill>
                <a:srgbClr val="005CFF"/>
              </a:solidFill>
            </a:endParaRPr>
          </a:p>
          <a:p>
            <a:r>
              <a:rPr lang="tr-TR" sz="2200" dirty="0"/>
              <a:t>Genellikle söyleyeni belli değildir.</a:t>
            </a:r>
          </a:p>
          <a:p>
            <a:r>
              <a:rPr lang="tr-TR" sz="2200" dirty="0"/>
              <a:t>Türküler belli bir ezgiyle söylenmektedir.</a:t>
            </a:r>
          </a:p>
          <a:p>
            <a:r>
              <a:rPr lang="tr-TR" sz="2200" dirty="0"/>
              <a:t>Bentlerden oluşmaktadır.</a:t>
            </a:r>
          </a:p>
          <a:p>
            <a:r>
              <a:rPr lang="tr-TR" sz="2200" dirty="0"/>
              <a:t>Hecenin her kalıbıyla söylenmektedir.</a:t>
            </a:r>
          </a:p>
          <a:p>
            <a:r>
              <a:rPr lang="tr-TR" sz="2200" dirty="0"/>
              <a:t>Her bendin sonunda tekrar eden dizeye nakarat ya da kavuştak adı verilir.</a:t>
            </a:r>
          </a:p>
          <a:p>
            <a:r>
              <a:rPr lang="tr-TR" sz="2200" dirty="0"/>
              <a:t>Ezgisine, yapısına ve konusuna göre üç başlıkta sınıflandırılmaktadır.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5CFF"/>
                </a:solidFill>
              </a:rPr>
              <a:t>3) Ninni</a:t>
            </a:r>
            <a:endParaRPr lang="tr-TR" sz="2200" dirty="0">
              <a:solidFill>
                <a:srgbClr val="005CFF"/>
              </a:solidFill>
            </a:endParaRPr>
          </a:p>
          <a:p>
            <a:r>
              <a:rPr lang="tr-TR" sz="2200" dirty="0"/>
              <a:t>Bebeklerin uyuması için söylenen ezgili şiirlerdir.</a:t>
            </a:r>
          </a:p>
          <a:p>
            <a:r>
              <a:rPr lang="tr-TR" sz="2200" dirty="0"/>
              <a:t>Genellikle dörtlüklerden oluşmakta ve hece ölçüsüyle söylenmektedir.</a:t>
            </a:r>
          </a:p>
          <a:p>
            <a:r>
              <a:rPr lang="tr-TR" sz="2200" dirty="0"/>
              <a:t>Ninnilerde “e yavruma e e e”, “hu, hu, hoppala”  şeklinde sözler kullanılmaktadır.</a:t>
            </a:r>
          </a:p>
          <a:p>
            <a:r>
              <a:rPr lang="tr-TR" sz="2200" dirty="0"/>
              <a:t>Annelerin çocuklarına yönelik sözleri de içermektedir.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92838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222</Words>
  <Application>Microsoft Macintosh PowerPoint</Application>
  <PresentationFormat>Ekran Gösterisi (16:9)</PresentationFormat>
  <Paragraphs>35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105</cp:revision>
  <dcterms:created xsi:type="dcterms:W3CDTF">2013-01-27T12:21:31Z</dcterms:created>
  <dcterms:modified xsi:type="dcterms:W3CDTF">2021-11-21T16:24:40Z</dcterms:modified>
</cp:coreProperties>
</file>